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59" autoAdjust="0"/>
    <p:restoredTop sz="86467" autoAdjust="0"/>
  </p:normalViewPr>
  <p:slideViewPr>
    <p:cSldViewPr snapToGrid="0" snapToObjects="1">
      <p:cViewPr>
        <p:scale>
          <a:sx n="99" d="100"/>
          <a:sy n="99" d="100"/>
        </p:scale>
        <p:origin x="-1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4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21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3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23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7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02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93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22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54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06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6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FF40-CBA5-EE4F-A6C8-0FF23932C8A5}" type="datetimeFigureOut">
              <a:rPr lang="es-ES" smtClean="0"/>
              <a:t>3/16/17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1028-EB3C-934E-9CBB-75A4308C7A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51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_AEFI_Internacional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4" y="0"/>
            <a:ext cx="8728364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38" y="5310024"/>
            <a:ext cx="1763683" cy="358088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4" y="5706951"/>
            <a:ext cx="737234" cy="60902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38" y="5621474"/>
            <a:ext cx="802482" cy="777241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20" y="5683708"/>
            <a:ext cx="827719" cy="540084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2" y="5779037"/>
            <a:ext cx="974085" cy="352596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7" y="5851038"/>
            <a:ext cx="1377326" cy="280595"/>
          </a:xfrm>
          <a:prstGeom prst="rect">
            <a:avLst/>
          </a:prstGeom>
        </p:spPr>
      </p:pic>
      <p:pic>
        <p:nvPicPr>
          <p:cNvPr id="19" name="Shape 209"/>
          <p:cNvPicPr/>
          <p:nvPr/>
        </p:nvPicPr>
        <p:blipFill rotWithShape="1">
          <a:blip r:embed="rId9">
            <a:alphaModFix/>
          </a:blip>
          <a:srcRect l="12739" r="12508"/>
          <a:stretch/>
        </p:blipFill>
        <p:spPr>
          <a:xfrm>
            <a:off x="3278743" y="5632397"/>
            <a:ext cx="698069" cy="68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thegfhf-branding-logo-non-hd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33" y="5168831"/>
            <a:ext cx="1598831" cy="514878"/>
          </a:xfrm>
          <a:prstGeom prst="rect">
            <a:avLst/>
          </a:prstGeom>
        </p:spPr>
      </p:pic>
      <p:pic>
        <p:nvPicPr>
          <p:cNvPr id="26" name="Imagen 25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 b="21545"/>
          <a:stretch/>
        </p:blipFill>
        <p:spPr>
          <a:xfrm>
            <a:off x="6643308" y="5265415"/>
            <a:ext cx="958867" cy="35605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66" y="5779036"/>
            <a:ext cx="1103852" cy="424682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40" y="5281819"/>
            <a:ext cx="1561181" cy="350578"/>
          </a:xfrm>
          <a:prstGeom prst="rect">
            <a:avLst/>
          </a:prstGeom>
        </p:spPr>
      </p:pic>
      <p:pic>
        <p:nvPicPr>
          <p:cNvPr id="31" name="Shape 205"/>
          <p:cNvPicPr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02175" y="5828767"/>
            <a:ext cx="955534" cy="42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206"/>
          <p:cNvPicPr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5737" y="5340634"/>
            <a:ext cx="834051" cy="29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87" y="5130333"/>
            <a:ext cx="978215" cy="5020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30524" y="472085"/>
            <a:ext cx="40867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Alianzas Internacionales AEFI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957489" y="620805"/>
            <a:ext cx="174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</a:t>
            </a:r>
            <a:r>
              <a:rPr lang="es-ES" sz="1400" dirty="0" smtClean="0"/>
              <a:t>arzo 2017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3917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</Words>
  <Application>Microsoft Macintosh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Paula</cp:lastModifiedBy>
  <cp:revision>34</cp:revision>
  <dcterms:created xsi:type="dcterms:W3CDTF">2017-03-15T10:20:06Z</dcterms:created>
  <dcterms:modified xsi:type="dcterms:W3CDTF">2017-03-16T13:12:06Z</dcterms:modified>
</cp:coreProperties>
</file>